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E3C9ED-2B3D-4585-8777-46CA118A75B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52629AE-4F7B-43FC-8030-5871A1E3D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effective-enforcement-of-environmental-regulations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effective-enforcement-of-environmental-regulations-1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effective-enforcement-of-environmental-regulations-1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effective-enforcement-of-environmental-regulations-1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effective-enforcement-of-environmental-regulations-1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effective-enforcement-of-environmental-regulations-1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effective-enforcement-of-environmental-regulations-1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effective-enforcement-of-environmental-regulations-1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effective-enforcement-of-environmental-regulations-2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effective-enforcement-of-environmental-regulations-2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effective-enforcement-of-environmental-regulations-2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effective-enforcement-of-environmental-regulations-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effective-enforcement-of-environmental-regulations-2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effective-enforcement-of-environmental-regulations-2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effective-enforcement-of-environmental-regulations-2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effective-enforcement-of-environmental-regulations-2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effective-enforcement-of-environmental-regulations-2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environmental-legislations-in-india16slides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environmental-legislations-in-india16slides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environmental-legislations-in-india16slides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environmental-legislations-in-india16slides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environmental-legislations-in-india16slide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effective-enforcement-of-environmental-regulations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environmental-legislations-in-india16slide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environmental-legislations-in-india16slides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environmental-legislations-in-india16slides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environmental-legislations-in-india16slides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environmental-legislations-in-india16slides-1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104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environmental-legislations-in-india16slide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environmental-legislations-in-india16slides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environmental-legislations-in-india16slides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environmental-legislations-in-india16slides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environmental-legislations-in-india16slide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effective-enforcement-of-environmental-regulations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environmental-legislations-in-india16slide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effective-enforcement-of-environmental-regulations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effective-enforcement-of-environmental-regulations-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effective-enforcement-of-environmental-regulations-1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effective-enforcement-of-environmental-regulations-1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effective-enforcement-of-environmental-regulations-1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5</cp:revision>
  <dcterms:created xsi:type="dcterms:W3CDTF">2020-02-02T14:06:13Z</dcterms:created>
  <dcterms:modified xsi:type="dcterms:W3CDTF">2020-03-04T16:10:21Z</dcterms:modified>
</cp:coreProperties>
</file>